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Average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Buddyzm a programowanie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Rafał Mirończyk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Medytacja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Wszystko jest tymczasowe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Utrzymywanie umysłu nie-wiem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Wyzbycie się ego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Nie bądź religijny bądź praktyczny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Droga środka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 dalej?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